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59" r:id="rId6"/>
    <p:sldId id="266" r:id="rId7"/>
    <p:sldId id="267" r:id="rId8"/>
    <p:sldId id="260" r:id="rId9"/>
    <p:sldId id="261" r:id="rId10"/>
    <p:sldId id="262" r:id="rId11"/>
    <p:sldId id="263" r:id="rId12"/>
    <p:sldId id="268" r:id="rId13"/>
    <p:sldId id="270" r:id="rId14"/>
    <p:sldId id="264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ed Hat Text" panose="020B0604020202020204" charset="0"/>
      <p:regular r:id="rId21"/>
    </p:embeddedFont>
    <p:embeddedFont>
      <p:font typeface="Roboto Light" panose="02000000000000000000" pitchFamily="2" charset="0"/>
      <p:regular r:id="rId2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3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71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824205"/>
            <a:ext cx="103713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BookStore: Proyecto Final de Grado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1849213"/>
            <a:ext cx="10011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Tienda online de libros desarrollada por María José Salar García y Juan Antonio Rodríguez Toral</a:t>
            </a:r>
            <a:endParaRPr lang="en-US" sz="18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FBF39F-A588-1F11-D99C-48FD5318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82" y="2502246"/>
            <a:ext cx="10371381" cy="5185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62985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Planificación y Desarrollo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226040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2064425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Versión inicial (2024)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258425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Desarrollo del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núcleo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base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45704" y="369998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1" name="Shape 7"/>
          <p:cNvSpPr/>
          <p:nvPr/>
        </p:nvSpPr>
        <p:spPr>
          <a:xfrm>
            <a:off x="83766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15" y="3504009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03859" y="3528298"/>
            <a:ext cx="3169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Mejoras (Mar-May 2025)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303859" y="402383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PayPal, roles, panel admin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1345704" y="5139571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6" name="Shape 11"/>
          <p:cNvSpPr/>
          <p:nvPr/>
        </p:nvSpPr>
        <p:spPr>
          <a:xfrm>
            <a:off x="83766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5" y="4943594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038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Refactorización visual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303859" y="546342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Mejora estética y nuevo logo</a:t>
            </a:r>
            <a:endParaRPr lang="en-US" sz="1850" dirty="0"/>
          </a:p>
        </p:txBody>
      </p:sp>
      <p:sp>
        <p:nvSpPr>
          <p:cNvPr id="20" name="Shape 14"/>
          <p:cNvSpPr/>
          <p:nvPr/>
        </p:nvSpPr>
        <p:spPr>
          <a:xfrm>
            <a:off x="1345704" y="657915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21" name="Shape 15"/>
          <p:cNvSpPr/>
          <p:nvPr/>
        </p:nvSpPr>
        <p:spPr>
          <a:xfrm>
            <a:off x="83766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" y="6383179"/>
            <a:ext cx="337899" cy="4224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303859" y="6407468"/>
            <a:ext cx="35583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Documentación (May 2025)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303859" y="690300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Memoria y preparación final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982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Tecnologías Implementadas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HTML5, CSS3, JavaScript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PHP, MySQL, API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 queries, adaptabilidad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73856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Control versiones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738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GitHub, +190 commits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AFC464-C7BD-EF96-F05B-3A3F648886A8}"/>
              </a:ext>
            </a:extLst>
          </p:cNvPr>
          <p:cNvSpPr/>
          <p:nvPr/>
        </p:nvSpPr>
        <p:spPr>
          <a:xfrm>
            <a:off x="837723" y="368246"/>
            <a:ext cx="6982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Algunos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ejemplos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de Código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F6E34D0-3A73-D4CF-ABC1-5E6C1B59E509}"/>
              </a:ext>
            </a:extLst>
          </p:cNvPr>
          <p:cNvSpPr/>
          <p:nvPr/>
        </p:nvSpPr>
        <p:spPr>
          <a:xfrm>
            <a:off x="4284506" y="1272806"/>
            <a:ext cx="60552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Ejemplo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de </a:t>
            </a: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como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se </a:t>
            </a: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inicializa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el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botón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de PayPal</a:t>
            </a:r>
            <a:endParaRPr lang="en-US" sz="2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02E507-67F1-4941-8A9D-52669846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69" y="1799592"/>
            <a:ext cx="5679525" cy="617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4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2743-D9A7-8CFA-5896-A5EBF4ED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56C052-26D6-7548-A89F-0104CEFB16D9}"/>
              </a:ext>
            </a:extLst>
          </p:cNvPr>
          <p:cNvSpPr/>
          <p:nvPr/>
        </p:nvSpPr>
        <p:spPr>
          <a:xfrm>
            <a:off x="837723" y="368246"/>
            <a:ext cx="6982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Algunos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ejemplos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de Código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B4325BA-462C-283F-4E68-A74B55F2675B}"/>
              </a:ext>
            </a:extLst>
          </p:cNvPr>
          <p:cNvSpPr/>
          <p:nvPr/>
        </p:nvSpPr>
        <p:spPr>
          <a:xfrm>
            <a:off x="6411813" y="1447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Desarrollo de la API</a:t>
            </a:r>
            <a:endParaRPr lang="en-US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2CDD7D-DB0C-23C5-B62A-3EB46DE8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57" y="1960095"/>
            <a:ext cx="6765230" cy="55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5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50793" y="5586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Conclusiones y Futuro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2645033" y="1847016"/>
            <a:ext cx="3796863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3044250" y="2149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Logros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957210" y="272476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Plataforma estable y funcional con gestión completa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654247" y="1857968"/>
            <a:ext cx="3931902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8175190" y="20752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Aprendizaje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10846" y="263949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Enfrentamiento a errores, pruebas y validaciones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3522822" y="4490165"/>
            <a:ext cx="7468553" cy="2757368"/>
          </a:xfrm>
          <a:prstGeom prst="roundRect">
            <a:avLst>
              <a:gd name="adj" fmla="val 1302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4566300" y="4674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Mejoras futuras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32590" y="516876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Modo oscuro completo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032589" y="565046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Más métodos de pago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032590" y="614181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Valoraciones de usuarios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032590" y="664150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 de favoritos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3303"/>
            <a:ext cx="60827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Introducción y Objetivos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262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808565"/>
            <a:ext cx="30865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Aplicación web funcional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304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Librería online que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permita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la gestion real de un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comercio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165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Diseño atractivo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7436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Interfaz accesible y responsive para todos los usuarios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05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6424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Tecnologías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actuales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8327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HTML5, CSS3, JavaScript, PHP y MySQL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Análisis del Proyecto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Perfiles de usuario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32523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Usuario básico y administrador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Funcionalidades clave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456366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Búsqueda, carrito, pagos, recomendaciones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30387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Herramientas de análisis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37554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Drawio, Paint, Wireframe (Balsamiq)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1EED26-0717-14EC-ACA0-F34ECDCD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8" y="1561610"/>
            <a:ext cx="5260118" cy="490708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CD5A0B-428A-AD86-1956-B56F50AD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74" y="4015155"/>
            <a:ext cx="2780765" cy="39308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FBB8E5-0107-CB21-237A-B131D4ED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174" y="199838"/>
            <a:ext cx="8268854" cy="37438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895F9F-ACAC-22CF-918C-294883B25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939" y="3997505"/>
            <a:ext cx="2643989" cy="39502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4ED61B-69D0-99CC-8C77-701CFE816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928" y="3997505"/>
            <a:ext cx="2941887" cy="39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Diseño del Proyecto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6144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Adaptable a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diferentes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dispositivos</a:t>
            </a:r>
            <a:r>
              <a:rPr lang="ja-JP" altLang="es-E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s-ES" altLang="ja-JP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(Responsive </a:t>
            </a:r>
            <a:r>
              <a:rPr lang="es-ES" altLang="ja-JP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viewer</a:t>
            </a:r>
            <a:r>
              <a:rPr lang="es-ES" altLang="ja-JP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Paleta de colores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45960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Tonos anaranjados, blancos y grises suaves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Estructura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45673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Navegación fija, contenido principal y footer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848F60-B8A9-06AB-C7B1-6A3DB274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3" y="644516"/>
            <a:ext cx="12838036" cy="69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DEA5FAB-6624-7527-1714-DBD1DC70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" y="2478616"/>
            <a:ext cx="3650154" cy="29255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2DAC1A-0071-A4F0-4ADB-698F7287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35" y="1638727"/>
            <a:ext cx="10416231" cy="49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2932" y="717208"/>
            <a:ext cx="76928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Estructura de la Web</a:t>
            </a:r>
            <a:endParaRPr lang="en-US" sz="4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E7D0D2-44C1-94AC-4DFC-3F4337B6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05" y="1952552"/>
            <a:ext cx="7240010" cy="5639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0237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Panel de Administración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Estadísticas y últimos pedidos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Gestión de productos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Añadir, editar y eliminar libros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Gestión de usuarios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Visualizar y eliminar usuarios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Modo oscuro/claro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Cambio de tema visual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283</Words>
  <Application>Microsoft Office PowerPoint</Application>
  <PresentationFormat>Personalizado</PresentationFormat>
  <Paragraphs>74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Red Hat Text</vt:lpstr>
      <vt:lpstr>Calibri</vt:lpstr>
      <vt:lpstr>Roboto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Juan Antonio Rodríguez Toral</cp:lastModifiedBy>
  <cp:revision>5</cp:revision>
  <dcterms:created xsi:type="dcterms:W3CDTF">2025-06-14T09:17:35Z</dcterms:created>
  <dcterms:modified xsi:type="dcterms:W3CDTF">2025-06-15T11:11:04Z</dcterms:modified>
</cp:coreProperties>
</file>